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0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1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72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17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879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37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641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10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60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41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34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96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4568-4BB0-43E0-A72C-3BE3C251AC2B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4F0D0-6E11-4854-86C8-F90FD5A50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85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hu-HU" dirty="0"/>
              <a:t>Központi felvételi eljárás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91304"/>
          </a:xfrm>
        </p:spPr>
        <p:txBody>
          <a:bodyPr>
            <a:normAutofit/>
          </a:bodyPr>
          <a:lstStyle/>
          <a:p>
            <a:r>
              <a:rPr lang="hu-HU" sz="4800"/>
              <a:t>Egyéni jelentkezés menete</a:t>
            </a:r>
            <a:endParaRPr lang="hu-HU" sz="4800" dirty="0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3BBBACD6-170E-4255-B736-DB49A600B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58" y="4674639"/>
            <a:ext cx="1423987" cy="1423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8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389" y="179704"/>
            <a:ext cx="9101364" cy="66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5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31499"/>
            <a:ext cx="9363885" cy="653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9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653" y="365125"/>
            <a:ext cx="11070694" cy="61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8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0"/>
            <a:ext cx="10727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8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KDG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6000" dirty="0"/>
              <a:t>OM azonosító: 035344</a:t>
            </a:r>
          </a:p>
          <a:p>
            <a:pPr marL="0" indent="0" algn="ctr">
              <a:buNone/>
            </a:pPr>
            <a:r>
              <a:rPr lang="hu-HU" sz="6000" dirty="0"/>
              <a:t>Tagozatkód: 0008, illetve 0009</a:t>
            </a:r>
          </a:p>
          <a:p>
            <a:pPr marL="0" indent="0" algn="ctr">
              <a:buNone/>
            </a:pPr>
            <a:r>
              <a:rPr lang="hu-HU" sz="6000" dirty="0"/>
              <a:t>Feladatellátási hely: 002</a:t>
            </a:r>
          </a:p>
        </p:txBody>
      </p:sp>
    </p:spTree>
    <p:extLst>
      <p:ext uri="{BB962C8B-B14F-4D97-AF65-F5344CB8AC3E}">
        <p14:creationId xmlns:p14="http://schemas.microsoft.com/office/powerpoint/2010/main" val="259015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36207"/>
            <a:ext cx="10769920" cy="49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2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652" y="749026"/>
            <a:ext cx="11206696" cy="48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2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984" y="0"/>
            <a:ext cx="1004990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3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782" y="98425"/>
            <a:ext cx="11133417" cy="6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CF36E8-5B31-4BDE-BF48-7B28E7933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118C60C9-BAA0-464C-A08B-265A005F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79" y="3833812"/>
            <a:ext cx="1423987" cy="1423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6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525" y="-1"/>
            <a:ext cx="9726166" cy="68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8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I. Központi írásbeli felvételi vizsga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November 15-étől oktatas.hu – iskolai honlapon, papír alapon a portán</a:t>
            </a:r>
          </a:p>
          <a:p>
            <a:r>
              <a:rPr lang="hu-HU" sz="3200" dirty="0" smtClean="0"/>
              <a:t>űrlap </a:t>
            </a:r>
            <a:r>
              <a:rPr lang="hu-HU" sz="3200" dirty="0"/>
              <a:t>– „JELENTKEZÉSI LAP </a:t>
            </a:r>
            <a:r>
              <a:rPr lang="hu-HU" sz="3200" dirty="0" smtClean="0"/>
              <a:t>KÖZPONTI ÍRÁSBELI </a:t>
            </a:r>
            <a:r>
              <a:rPr lang="hu-HU" sz="3200" dirty="0"/>
              <a:t>VIZSGÁRA” – kitöltésével, és a kiválasztott vizsgaszervező intézménybe </a:t>
            </a:r>
            <a:r>
              <a:rPr lang="hu-HU" sz="3200" dirty="0" smtClean="0"/>
              <a:t>küldésével</a:t>
            </a:r>
          </a:p>
          <a:p>
            <a:r>
              <a:rPr lang="hu-HU" sz="3200" dirty="0" smtClean="0"/>
              <a:t>Az </a:t>
            </a:r>
            <a:r>
              <a:rPr lang="hu-HU" sz="3200" dirty="0"/>
              <a:t>űrlap kitölthető </a:t>
            </a:r>
            <a:r>
              <a:rPr lang="hu-HU" sz="3200" dirty="0" smtClean="0"/>
              <a:t>: </a:t>
            </a:r>
          </a:p>
          <a:p>
            <a:pPr lvl="1"/>
            <a:r>
              <a:rPr lang="hu-HU" sz="2800" dirty="0" smtClean="0"/>
              <a:t>Ügyfélkapu </a:t>
            </a:r>
            <a:r>
              <a:rPr lang="hu-HU" sz="2800" dirty="0"/>
              <a:t>azonosítást követően az erre </a:t>
            </a:r>
            <a:r>
              <a:rPr lang="hu-HU" sz="2800" dirty="0" smtClean="0"/>
              <a:t>szolgáló program használatával</a:t>
            </a:r>
          </a:p>
          <a:p>
            <a:pPr lvl="1"/>
            <a:r>
              <a:rPr lang="hu-HU" sz="2800" dirty="0" smtClean="0"/>
              <a:t>hagyományosan </a:t>
            </a:r>
            <a:r>
              <a:rPr lang="hu-HU" sz="2800" dirty="0"/>
              <a:t>papír </a:t>
            </a:r>
            <a:r>
              <a:rPr lang="hu-HU" sz="2800" dirty="0" smtClean="0"/>
              <a:t>alapon. </a:t>
            </a: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782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II. Iskolai jelentkezés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KIFIR elektronikus adatlapkitöltő program </a:t>
            </a:r>
            <a:endParaRPr lang="hu-HU" dirty="0" smtClean="0"/>
          </a:p>
          <a:p>
            <a:r>
              <a:rPr lang="hu-HU" dirty="0" smtClean="0"/>
              <a:t>egyéni jelentkezők számára </a:t>
            </a:r>
            <a:r>
              <a:rPr lang="hu-HU" dirty="0"/>
              <a:t>létrehozott felületén kell előállítani a felvételi </a:t>
            </a:r>
            <a:r>
              <a:rPr lang="hu-HU" dirty="0" smtClean="0"/>
              <a:t>lapokat</a:t>
            </a:r>
          </a:p>
          <a:p>
            <a:r>
              <a:rPr lang="hu-HU" sz="3200" dirty="0"/>
              <a:t>Az űrlap kitölthető : </a:t>
            </a:r>
          </a:p>
          <a:p>
            <a:pPr lvl="1"/>
            <a:r>
              <a:rPr lang="hu-HU" sz="2800" dirty="0"/>
              <a:t>Ügyfélkapu azonosítást követően az erre szolgáló program használatával (elektronikus úton tett </a:t>
            </a:r>
            <a:r>
              <a:rPr lang="hu-HU" sz="2800" dirty="0" smtClean="0"/>
              <a:t>nyilatkozat)</a:t>
            </a:r>
            <a:endParaRPr lang="hu-HU" sz="2800" dirty="0"/>
          </a:p>
          <a:p>
            <a:pPr lvl="1"/>
            <a:r>
              <a:rPr lang="hu-HU" sz="2800" dirty="0"/>
              <a:t>hagyományosan papír </a:t>
            </a:r>
            <a:r>
              <a:rPr lang="hu-HU" sz="2800" dirty="0" smtClean="0"/>
              <a:t>alapon</a:t>
            </a:r>
            <a:r>
              <a:rPr lang="hu-HU" sz="2800" dirty="0"/>
              <a:t> </a:t>
            </a:r>
            <a:r>
              <a:rPr lang="hu-HU" sz="2800" dirty="0" smtClean="0"/>
              <a:t>– </a:t>
            </a:r>
            <a:r>
              <a:rPr lang="hu-HU" sz="2800" dirty="0"/>
              <a:t>postán küldve </a:t>
            </a:r>
            <a:r>
              <a:rPr lang="hu-HU" sz="2800" dirty="0" smtClean="0"/>
              <a:t>(szülő/gyám aláírása)</a:t>
            </a:r>
          </a:p>
          <a:p>
            <a:pPr lvl="1"/>
            <a:r>
              <a:rPr lang="hu-HU" sz="2800" dirty="0"/>
              <a:t>középfokú felvételi eljárás során nem fogadhatók el a </a:t>
            </a:r>
            <a:r>
              <a:rPr lang="hu-HU" sz="2800" dirty="0" smtClean="0"/>
              <a:t>tanuló jelentkezési </a:t>
            </a:r>
            <a:r>
              <a:rPr lang="hu-HU" sz="2800" dirty="0"/>
              <a:t>szándékát képviselő dokumentumként </a:t>
            </a:r>
            <a:r>
              <a:rPr lang="hu-HU" sz="2800" dirty="0" smtClean="0"/>
              <a:t>ha nincsenek aláírások: 2024</a:t>
            </a:r>
            <a:r>
              <a:rPr lang="hu-HU" sz="2800" dirty="0"/>
              <a:t>. március </a:t>
            </a:r>
            <a:r>
              <a:rPr lang="hu-HU" sz="2800" dirty="0" smtClean="0"/>
              <a:t>21-ig </a:t>
            </a:r>
            <a:r>
              <a:rPr lang="hu-HU" sz="2800" dirty="0" smtClean="0"/>
              <a:t>pótolni kell!</a:t>
            </a:r>
            <a:endParaRPr lang="hu-HU" sz="2800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25770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/>
              <a:t>Oktatas.hu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067" y="0"/>
            <a:ext cx="11350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1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E-mailen érkezik a jelszó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838" y="1489166"/>
            <a:ext cx="10488962" cy="50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682" y="205831"/>
            <a:ext cx="9765696" cy="63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6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081" y="1027906"/>
            <a:ext cx="10771719" cy="40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7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341" y="365125"/>
            <a:ext cx="10525843" cy="57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152</Words>
  <Application>Microsoft Office PowerPoint</Application>
  <PresentationFormat>Szélesvásznú</PresentationFormat>
  <Paragraphs>22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Központi felvételi eljárás</vt:lpstr>
      <vt:lpstr>PowerPoint-bemutató</vt:lpstr>
      <vt:lpstr>I. Központi írásbeli felvételi vizsga</vt:lpstr>
      <vt:lpstr>II. Iskolai jelentkezés</vt:lpstr>
      <vt:lpstr>Oktatas.hu</vt:lpstr>
      <vt:lpstr>E-mailen érkezik a jelszó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KDG</vt:lpstr>
      <vt:lpstr>PowerPoint-bemutató</vt:lpstr>
      <vt:lpstr>PowerPoint-bemutató</vt:lpstr>
      <vt:lpstr>PowerPoint-bemutató</vt:lpstr>
      <vt:lpstr>PowerPoint-bemutató</vt:lpstr>
      <vt:lpstr>Köszönjük a figyelmet!</vt:lpstr>
    </vt:vector>
  </TitlesOfParts>
  <Company>Kosztolányi Dezső Gimnázium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Ferenczi Judit</dc:creator>
  <cp:lastModifiedBy>JUDIT</cp:lastModifiedBy>
  <cp:revision>17</cp:revision>
  <dcterms:created xsi:type="dcterms:W3CDTF">2018-01-17T15:03:22Z</dcterms:created>
  <dcterms:modified xsi:type="dcterms:W3CDTF">2024-10-08T08:19:28Z</dcterms:modified>
</cp:coreProperties>
</file>